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BF5AC-6CC6-4104-B172-BBB7B9B86801}" type="datetimeFigureOut">
              <a:rPr lang="sl-SI" smtClean="0"/>
              <a:t>5. 03. 2021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7A7C2-A50B-46CD-BA2E-78AA353108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97728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BF5AC-6CC6-4104-B172-BBB7B9B86801}" type="datetimeFigureOut">
              <a:rPr lang="sl-SI" smtClean="0"/>
              <a:t>5. 03. 2021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7A7C2-A50B-46CD-BA2E-78AA353108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432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BF5AC-6CC6-4104-B172-BBB7B9B86801}" type="datetimeFigureOut">
              <a:rPr lang="sl-SI" smtClean="0"/>
              <a:t>5. 03. 2021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7A7C2-A50B-46CD-BA2E-78AA353108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9781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BF5AC-6CC6-4104-B172-BBB7B9B86801}" type="datetimeFigureOut">
              <a:rPr lang="sl-SI" smtClean="0"/>
              <a:t>5. 03. 2021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7A7C2-A50B-46CD-BA2E-78AA353108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274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BF5AC-6CC6-4104-B172-BBB7B9B86801}" type="datetimeFigureOut">
              <a:rPr lang="sl-SI" smtClean="0"/>
              <a:t>5. 03. 2021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7A7C2-A50B-46CD-BA2E-78AA353108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95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BF5AC-6CC6-4104-B172-BBB7B9B86801}" type="datetimeFigureOut">
              <a:rPr lang="sl-SI" smtClean="0"/>
              <a:t>5. 03. 2021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7A7C2-A50B-46CD-BA2E-78AA353108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2788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BF5AC-6CC6-4104-B172-BBB7B9B86801}" type="datetimeFigureOut">
              <a:rPr lang="sl-SI" smtClean="0"/>
              <a:t>5. 03. 2021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7A7C2-A50B-46CD-BA2E-78AA353108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14093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BF5AC-6CC6-4104-B172-BBB7B9B86801}" type="datetimeFigureOut">
              <a:rPr lang="sl-SI" smtClean="0"/>
              <a:t>5. 03. 2021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7A7C2-A50B-46CD-BA2E-78AA353108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8359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BF5AC-6CC6-4104-B172-BBB7B9B86801}" type="datetimeFigureOut">
              <a:rPr lang="sl-SI" smtClean="0"/>
              <a:t>5. 03. 2021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7A7C2-A50B-46CD-BA2E-78AA353108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4517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BF5AC-6CC6-4104-B172-BBB7B9B86801}" type="datetimeFigureOut">
              <a:rPr lang="sl-SI" smtClean="0"/>
              <a:t>5. 03. 2021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7A7C2-A50B-46CD-BA2E-78AA353108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79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BF5AC-6CC6-4104-B172-BBB7B9B86801}" type="datetimeFigureOut">
              <a:rPr lang="sl-SI" smtClean="0"/>
              <a:t>5. 03. 2021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7A7C2-A50B-46CD-BA2E-78AA353108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67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BF5AC-6CC6-4104-B172-BBB7B9B86801}" type="datetimeFigureOut">
              <a:rPr lang="sl-SI" smtClean="0"/>
              <a:t>5. 03. 2021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7A7C2-A50B-46CD-BA2E-78AA353108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317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365" y="104274"/>
            <a:ext cx="11070055" cy="660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23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07" y="120315"/>
            <a:ext cx="10965781" cy="6539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885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18" y="168442"/>
            <a:ext cx="10981824" cy="654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398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Širokozaslonsko</PresentationFormat>
  <Paragraphs>0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  <vt:lpstr>PowerPointova predstavitev</vt:lpstr>
    </vt:vector>
  </TitlesOfParts>
  <Company>MORS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RAJH Vekoslav</dc:creator>
  <cp:lastModifiedBy>RAJH Vekoslav</cp:lastModifiedBy>
  <cp:revision>1</cp:revision>
  <dcterms:created xsi:type="dcterms:W3CDTF">2021-03-05T12:18:16Z</dcterms:created>
  <dcterms:modified xsi:type="dcterms:W3CDTF">2021-03-05T12:18:32Z</dcterms:modified>
</cp:coreProperties>
</file>